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0799763" cy="7559675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9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360000" cy="3600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Hinchley" userId="ace4a4b92b22e00c" providerId="LiveId" clId="{4858D83E-D43B-4938-ABE4-1FA52A93B798}"/>
    <pc:docChg chg="undo custSel modSld">
      <pc:chgData name="Kate Hinchley" userId="ace4a4b92b22e00c" providerId="LiveId" clId="{4858D83E-D43B-4938-ABE4-1FA52A93B798}" dt="2025-09-07T16:43:05.874" v="285" actId="20577"/>
      <pc:docMkLst>
        <pc:docMk/>
      </pc:docMkLst>
      <pc:sldChg chg="modSp mod">
        <pc:chgData name="Kate Hinchley" userId="ace4a4b92b22e00c" providerId="LiveId" clId="{4858D83E-D43B-4938-ABE4-1FA52A93B798}" dt="2025-09-07T16:43:05.874" v="285" actId="20577"/>
        <pc:sldMkLst>
          <pc:docMk/>
          <pc:sldMk cId="720542490" sldId="258"/>
        </pc:sldMkLst>
        <pc:spChg chg="mod">
          <ac:chgData name="Kate Hinchley" userId="ace4a4b92b22e00c" providerId="LiveId" clId="{4858D83E-D43B-4938-ABE4-1FA52A93B798}" dt="2025-09-07T16:43:05.874" v="285" actId="20577"/>
          <ac:spMkLst>
            <pc:docMk/>
            <pc:sldMk cId="720542490" sldId="258"/>
            <ac:spMk id="21" creationId="{00000000-0000-0000-0000-000000000000}"/>
          </ac:spMkLst>
        </pc:spChg>
        <pc:graphicFrameChg chg="mod modGraphic">
          <ac:chgData name="Kate Hinchley" userId="ace4a4b92b22e00c" providerId="LiveId" clId="{4858D83E-D43B-4938-ABE4-1FA52A93B798}" dt="2025-09-07T16:40:51.190" v="258" actId="1076"/>
          <ac:graphicFrameMkLst>
            <pc:docMk/>
            <pc:sldMk cId="720542490" sldId="258"/>
            <ac:graphicFrameMk id="2" creationId="{FFD1BB33-DBEA-929E-5674-83D7B63CCB39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9982" y="1237197"/>
            <a:ext cx="9179799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3970580"/>
            <a:ext cx="8099822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947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277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59" y="1884671"/>
            <a:ext cx="9314796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59" y="5059035"/>
            <a:ext cx="9314796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50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2012414"/>
            <a:ext cx="4589899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0" y="2012414"/>
            <a:ext cx="4589899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166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402484"/>
            <a:ext cx="9314796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2" y="1853171"/>
            <a:ext cx="4568805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2" y="2761381"/>
            <a:ext cx="4568805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1" y="1853171"/>
            <a:ext cx="4591306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1" y="2761381"/>
            <a:ext cx="4591306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588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740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59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503978"/>
            <a:ext cx="3483205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1088455"/>
            <a:ext cx="546738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267902"/>
            <a:ext cx="3483205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7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503978"/>
            <a:ext cx="3483205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1088455"/>
            <a:ext cx="546738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267902"/>
            <a:ext cx="3483205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355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92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1" y="402483"/>
            <a:ext cx="2328699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4" y="402483"/>
            <a:ext cx="6851100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110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484" y="402484"/>
            <a:ext cx="9314796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484" y="2012414"/>
            <a:ext cx="9314796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484" y="7006700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7422" y="7006700"/>
            <a:ext cx="364492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32" y="7006700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704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8CB41AE-76B8-FD63-ED4E-7E8E9C3CAC30}"/>
              </a:ext>
            </a:extLst>
          </p:cNvPr>
          <p:cNvSpPr>
            <a:spLocks/>
          </p:cNvSpPr>
          <p:nvPr/>
        </p:nvSpPr>
        <p:spPr>
          <a:xfrm>
            <a:off x="285620" y="207297"/>
            <a:ext cx="10228521" cy="7145079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407555" y="958323"/>
            <a:ext cx="9984650" cy="688329"/>
          </a:xfrm>
          <a:prstGeom prst="round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>
                <a:solidFill>
                  <a:schemeClr val="tx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Spellings – Autumn 1</a:t>
            </a:r>
          </a:p>
          <a:p>
            <a:pPr algn="just"/>
            <a:r>
              <a:rPr lang="en-US" sz="2400" b="1" dirty="0">
                <a:solidFill>
                  <a:schemeClr val="tx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Phase 4 Review/Phase 5 – Mrs Hinchley	</a:t>
            </a:r>
            <a:r>
              <a:rPr lang="en-US" b="1" dirty="0">
                <a:solidFill>
                  <a:schemeClr val="tx1"/>
                </a:solidFill>
                <a:latin typeface="Twinkl Precursive" panose="02000000000000000000" pitchFamily="2" charset="0"/>
              </a:rPr>
              <a:t>				      </a:t>
            </a:r>
          </a:p>
          <a:p>
            <a:pPr algn="just"/>
            <a:endParaRPr lang="en-US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The spellings below are for this half term and will be tested on the date shown. </a:t>
            </a: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Your child has learnt these words in their phonics lessons during the previous week.</a:t>
            </a: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Tricky words are shown in bold. </a:t>
            </a:r>
            <a:endParaRPr lang="en-GB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FD1BB33-DBEA-929E-5674-83D7B63CCB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736730"/>
              </p:ext>
            </p:extLst>
          </p:nvPr>
        </p:nvGraphicFramePr>
        <p:xfrm>
          <a:off x="1456972" y="2506941"/>
          <a:ext cx="7885815" cy="35432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7163">
                  <a:extLst>
                    <a:ext uri="{9D8B030D-6E8A-4147-A177-3AD203B41FA5}">
                      <a16:colId xmlns:a16="http://schemas.microsoft.com/office/drawing/2014/main" val="1520815904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333522379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2889642734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299021395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5344737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14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21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st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 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28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 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5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October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12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October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111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feel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food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sort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down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my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rain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queen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goats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year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me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drum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splat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paint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frog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some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day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cloud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boy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read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i="0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like</a:t>
                      </a:r>
                      <a:endParaRPr lang="en-GB" b="1" i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popcorn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proud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toy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say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one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40951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0542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264</TotalTime>
  <Words>98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Dreaming Outloud Pro</vt:lpstr>
      <vt:lpstr>Twinkl</vt:lpstr>
      <vt:lpstr>Twinkl Precursive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Hinchley</dc:creator>
  <cp:lastModifiedBy>Mrs K Hinchley</cp:lastModifiedBy>
  <cp:revision>13</cp:revision>
  <cp:lastPrinted>2026-09-06T20:41:38Z</cp:lastPrinted>
  <dcterms:created xsi:type="dcterms:W3CDTF">2015-09-22T19:51:25Z</dcterms:created>
  <dcterms:modified xsi:type="dcterms:W3CDTF">2026-09-06T20:41:43Z</dcterms:modified>
</cp:coreProperties>
</file>