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0799763" cy="7559675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00" cy="3600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Hinchley" userId="ace4a4b92b22e00c" providerId="LiveId" clId="{4858D83E-D43B-4938-ABE4-1FA52A93B798}"/>
    <pc:docChg chg="undo custSel modSld">
      <pc:chgData name="Kate Hinchley" userId="ace4a4b92b22e00c" providerId="LiveId" clId="{4858D83E-D43B-4938-ABE4-1FA52A93B798}" dt="2025-09-07T17:56:13.580" v="160" actId="20577"/>
      <pc:docMkLst>
        <pc:docMk/>
      </pc:docMkLst>
      <pc:sldChg chg="modSp mod">
        <pc:chgData name="Kate Hinchley" userId="ace4a4b92b22e00c" providerId="LiveId" clId="{4858D83E-D43B-4938-ABE4-1FA52A93B798}" dt="2025-09-07T17:56:13.580" v="160" actId="20577"/>
        <pc:sldMkLst>
          <pc:docMk/>
          <pc:sldMk cId="720542490" sldId="258"/>
        </pc:sldMkLst>
        <pc:spChg chg="mod">
          <ac:chgData name="Kate Hinchley" userId="ace4a4b92b22e00c" providerId="LiveId" clId="{4858D83E-D43B-4938-ABE4-1FA52A93B798}" dt="2025-09-07T17:42:18.085" v="0" actId="6549"/>
          <ac:spMkLst>
            <pc:docMk/>
            <pc:sldMk cId="720542490" sldId="258"/>
            <ac:spMk id="21" creationId="{00000000-0000-0000-0000-000000000000}"/>
          </ac:spMkLst>
        </pc:spChg>
        <pc:graphicFrameChg chg="modGraphic">
          <ac:chgData name="Kate Hinchley" userId="ace4a4b92b22e00c" providerId="LiveId" clId="{4858D83E-D43B-4938-ABE4-1FA52A93B798}" dt="2025-09-07T17:56:13.580" v="160" actId="20577"/>
          <ac:graphicFrameMkLst>
            <pc:docMk/>
            <pc:sldMk cId="720542490" sldId="258"/>
            <ac:graphicFrameMk id="2" creationId="{FFD1BB33-DBEA-929E-5674-83D7B63CCB3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237197"/>
            <a:ext cx="9179799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970580"/>
            <a:ext cx="8099822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4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7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884671"/>
            <a:ext cx="9314796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5059035"/>
            <a:ext cx="9314796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50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166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402484"/>
            <a:ext cx="9314796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853171"/>
            <a:ext cx="456880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761381"/>
            <a:ext cx="4568805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1" y="1853171"/>
            <a:ext cx="4591306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1" y="2761381"/>
            <a:ext cx="4591306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8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5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088455"/>
            <a:ext cx="546738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7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088455"/>
            <a:ext cx="546738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35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92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1" y="402483"/>
            <a:ext cx="2328699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402483"/>
            <a:ext cx="6851100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11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402484"/>
            <a:ext cx="9314796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2012414"/>
            <a:ext cx="931479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7006700"/>
            <a:ext cx="364492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0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CB41AE-76B8-FD63-ED4E-7E8E9C3CAC30}"/>
              </a:ext>
            </a:extLst>
          </p:cNvPr>
          <p:cNvSpPr>
            <a:spLocks/>
          </p:cNvSpPr>
          <p:nvPr/>
        </p:nvSpPr>
        <p:spPr>
          <a:xfrm>
            <a:off x="285620" y="207297"/>
            <a:ext cx="10228521" cy="7145079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407555" y="958323"/>
            <a:ext cx="9984650" cy="688329"/>
          </a:xfrm>
          <a:prstGeom prst="round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Spellings – Autumn 1</a:t>
            </a:r>
          </a:p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Phase 4 – Mrs Hayes	</a:t>
            </a:r>
            <a:r>
              <a:rPr lang="en-US" b="1" dirty="0">
                <a:solidFill>
                  <a:schemeClr val="tx1"/>
                </a:solidFill>
                <a:latin typeface="Twinkl Precursive" panose="02000000000000000000" pitchFamily="2" charset="0"/>
              </a:rPr>
              <a:t>				      </a:t>
            </a:r>
          </a:p>
          <a:p>
            <a:pPr algn="just"/>
            <a:endParaRPr lang="en-US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The spellings below are for this half term and will be tested on the date shown. 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Your child has learnt these words in their phonics lessons during the previous week.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Tricky words are shown in bold. </a:t>
            </a:r>
            <a:endParaRPr lang="en-GB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FD1BB33-DBEA-929E-5674-83D7B63CCB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278466"/>
              </p:ext>
            </p:extLst>
          </p:nvPr>
        </p:nvGraphicFramePr>
        <p:xfrm>
          <a:off x="1456972" y="2506941"/>
          <a:ext cx="7885815" cy="3543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163">
                  <a:extLst>
                    <a:ext uri="{9D8B030D-6E8A-4147-A177-3AD203B41FA5}">
                      <a16:colId xmlns:a16="http://schemas.microsoft.com/office/drawing/2014/main" val="152081590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333522379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88964273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99021395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5344737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14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21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st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28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5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12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111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went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jump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best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pond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so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munch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swim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milk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dress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do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stamp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crisp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splat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strong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little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forest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blanket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second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sandpit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i="0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what</a:t>
                      </a:r>
                      <a:endParaRPr lang="en-GB" b="1" i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jumping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blinked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hunted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fresh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out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4095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542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94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Dreaming Outloud Pro</vt:lpstr>
      <vt:lpstr>Twinkl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Hinchley</dc:creator>
  <cp:lastModifiedBy>Mrs K Hinchley</cp:lastModifiedBy>
  <cp:revision>14</cp:revision>
  <cp:lastPrinted>2026-09-06T20:42:25Z</cp:lastPrinted>
  <dcterms:created xsi:type="dcterms:W3CDTF">2015-09-22T19:51:25Z</dcterms:created>
  <dcterms:modified xsi:type="dcterms:W3CDTF">2026-09-06T20:42:30Z</dcterms:modified>
</cp:coreProperties>
</file>