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0799763" cy="7559675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9F394B-4DF9-48F2-865B-EA206B77D0E4}" v="1" dt="2026-01-03T17:15:22.0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00" cy="3600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Hinchley" userId="ace4a4b92b22e00c" providerId="LiveId" clId="{4858D83E-D43B-4938-ABE4-1FA52A93B798}"/>
    <pc:docChg chg="custSel modSld">
      <pc:chgData name="Kate Hinchley" userId="ace4a4b92b22e00c" providerId="LiveId" clId="{4858D83E-D43B-4938-ABE4-1FA52A93B798}" dt="2026-01-03T17:16:31.494" v="65" actId="20577"/>
      <pc:docMkLst>
        <pc:docMk/>
      </pc:docMkLst>
      <pc:sldChg chg="addSp delSp modSp mod">
        <pc:chgData name="Kate Hinchley" userId="ace4a4b92b22e00c" providerId="LiveId" clId="{4858D83E-D43B-4938-ABE4-1FA52A93B798}" dt="2026-01-03T17:16:31.494" v="65" actId="20577"/>
        <pc:sldMkLst>
          <pc:docMk/>
          <pc:sldMk cId="720542490" sldId="258"/>
        </pc:sldMkLst>
        <pc:spChg chg="mod">
          <ac:chgData name="Kate Hinchley" userId="ace4a4b92b22e00c" providerId="LiveId" clId="{4858D83E-D43B-4938-ABE4-1FA52A93B798}" dt="2026-01-03T17:16:31.494" v="65" actId="20577"/>
          <ac:spMkLst>
            <pc:docMk/>
            <pc:sldMk cId="720542490" sldId="258"/>
            <ac:spMk id="21" creationId="{00000000-0000-0000-0000-000000000000}"/>
          </ac:spMkLst>
        </pc:spChg>
        <pc:graphicFrameChg chg="del">
          <ac:chgData name="Kate Hinchley" userId="ace4a4b92b22e00c" providerId="LiveId" clId="{4858D83E-D43B-4938-ABE4-1FA52A93B798}" dt="2026-01-03T17:15:20.914" v="28" actId="478"/>
          <ac:graphicFrameMkLst>
            <pc:docMk/>
            <pc:sldMk cId="720542490" sldId="258"/>
            <ac:graphicFrameMk id="2" creationId="{FFD1BB33-DBEA-929E-5674-83D7B63CCB39}"/>
          </ac:graphicFrameMkLst>
        </pc:graphicFrameChg>
        <pc:graphicFrameChg chg="add mod modGraphic">
          <ac:chgData name="Kate Hinchley" userId="ace4a4b92b22e00c" providerId="LiveId" clId="{4858D83E-D43B-4938-ABE4-1FA52A93B798}" dt="2026-01-03T17:16:07.701" v="53" actId="20577"/>
          <ac:graphicFrameMkLst>
            <pc:docMk/>
            <pc:sldMk cId="720542490" sldId="258"/>
            <ac:graphicFrameMk id="3" creationId="{67B639CA-4B18-066C-AA35-905151586BF4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0"/>
            <a:ext cx="8099822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4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7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884671"/>
            <a:ext cx="9314796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5059035"/>
            <a:ext cx="9314796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50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166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02484"/>
            <a:ext cx="9314796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1"/>
            <a:ext cx="456880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1853171"/>
            <a:ext cx="4591306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2761381"/>
            <a:ext cx="4591306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8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5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88455"/>
            <a:ext cx="546738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7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88455"/>
            <a:ext cx="546738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35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9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402483"/>
            <a:ext cx="2328699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402483"/>
            <a:ext cx="6851100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11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402484"/>
            <a:ext cx="931479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7006700"/>
            <a:ext cx="364492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0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CB41AE-76B8-FD63-ED4E-7E8E9C3CAC30}"/>
              </a:ext>
            </a:extLst>
          </p:cNvPr>
          <p:cNvSpPr>
            <a:spLocks/>
          </p:cNvSpPr>
          <p:nvPr/>
        </p:nvSpPr>
        <p:spPr>
          <a:xfrm>
            <a:off x="285620" y="207297"/>
            <a:ext cx="10228521" cy="714507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407555" y="958323"/>
            <a:ext cx="9984650" cy="688329"/>
          </a:xfrm>
          <a:prstGeom prst="round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– Autumn 1</a:t>
            </a:r>
          </a:p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Phase 5 continued – Mrs Staples</a:t>
            </a:r>
            <a:r>
              <a:rPr lang="en-US" b="1" dirty="0">
                <a:solidFill>
                  <a:schemeClr val="tx1"/>
                </a:solidFill>
                <a:latin typeface="Twinkl Precursive" panose="02000000000000000000" pitchFamily="2" charset="0"/>
              </a:rPr>
              <a:t>				      </a:t>
            </a:r>
          </a:p>
          <a:p>
            <a:pPr algn="just"/>
            <a:endParaRPr lang="en-US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The spellings below are for this half term and will be tested on the date shown. Your child has learnt these words in their phonics lessons during the previous week – tricky words are shown in bold. </a:t>
            </a:r>
            <a:endParaRPr lang="en-GB" dirty="0">
              <a:solidFill>
                <a:schemeClr val="tx1"/>
              </a:solidFill>
              <a:latin typeface="Twinkl" panose="02000000000000000000" pitchFamily="2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7B639CA-4B18-066C-AA35-905151586B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996641"/>
              </p:ext>
            </p:extLst>
          </p:nvPr>
        </p:nvGraphicFramePr>
        <p:xfrm>
          <a:off x="668391" y="2506941"/>
          <a:ext cx="9421905" cy="3543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4381">
                  <a:extLst>
                    <a:ext uri="{9D8B030D-6E8A-4147-A177-3AD203B41FA5}">
                      <a16:colId xmlns:a16="http://schemas.microsoft.com/office/drawing/2014/main" val="1520815904"/>
                    </a:ext>
                  </a:extLst>
                </a:gridCol>
                <a:gridCol w="1884381">
                  <a:extLst>
                    <a:ext uri="{9D8B030D-6E8A-4147-A177-3AD203B41FA5}">
                      <a16:colId xmlns:a16="http://schemas.microsoft.com/office/drawing/2014/main" val="333522379"/>
                    </a:ext>
                  </a:extLst>
                </a:gridCol>
                <a:gridCol w="1884381">
                  <a:extLst>
                    <a:ext uri="{9D8B030D-6E8A-4147-A177-3AD203B41FA5}">
                      <a16:colId xmlns:a16="http://schemas.microsoft.com/office/drawing/2014/main" val="2889642734"/>
                    </a:ext>
                  </a:extLst>
                </a:gridCol>
                <a:gridCol w="1884381">
                  <a:extLst>
                    <a:ext uri="{9D8B030D-6E8A-4147-A177-3AD203B41FA5}">
                      <a16:colId xmlns:a16="http://schemas.microsoft.com/office/drawing/2014/main" val="299021395"/>
                    </a:ext>
                  </a:extLst>
                </a:gridCol>
                <a:gridCol w="1884381">
                  <a:extLst>
                    <a:ext uri="{9D8B030D-6E8A-4147-A177-3AD203B41FA5}">
                      <a16:colId xmlns:a16="http://schemas.microsoft.com/office/drawing/2014/main" val="5344737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14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21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st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28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5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12</a:t>
                      </a:r>
                      <a:r>
                        <a:rPr lang="en-US" sz="1600" b="1" baseline="3000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11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happy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head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wheel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toe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water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fly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yellow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magic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phone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who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gentle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petal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mice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give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call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touch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noise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dance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key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i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friend</a:t>
                      </a:r>
                      <a:endParaRPr lang="en-GB" b="1" i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fruit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group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follow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groan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want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095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54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</TotalTime>
  <Words>94</Words>
  <Application>Microsoft Office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Dreaming Outloud Pro</vt:lpstr>
      <vt:lpstr>Twinkl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Hinchley</dc:creator>
  <cp:lastModifiedBy>Mrs K Hinchley</cp:lastModifiedBy>
  <cp:revision>14</cp:revision>
  <cp:lastPrinted>2026-09-06T20:44:04Z</cp:lastPrinted>
  <dcterms:created xsi:type="dcterms:W3CDTF">2015-09-22T19:51:25Z</dcterms:created>
  <dcterms:modified xsi:type="dcterms:W3CDTF">2026-09-06T20:57:05Z</dcterms:modified>
</cp:coreProperties>
</file>