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5955857-BC5A-49C1-9FFB-B1940A971CC7}" v="1" dt="2026-09-07T11:23:47.2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34" autoAdjust="0"/>
    <p:restoredTop sz="94660"/>
  </p:normalViewPr>
  <p:slideViewPr>
    <p:cSldViewPr snapToGrid="0">
      <p:cViewPr varScale="1">
        <p:scale>
          <a:sx n="75" d="100"/>
          <a:sy n="75" d="100"/>
        </p:scale>
        <p:origin x="118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H Reeves" userId="bbb76bf8-574d-4278-971d-91ba1c66a96a" providerId="ADAL" clId="{7D65B0BE-98ED-4B4F-AA5C-D477F0EC8AE7}"/>
    <pc:docChg chg="undo custSel modSld">
      <pc:chgData name="Mrs H Reeves" userId="bbb76bf8-574d-4278-971d-91ba1c66a96a" providerId="ADAL" clId="{7D65B0BE-98ED-4B4F-AA5C-D477F0EC8AE7}" dt="2026-09-07T11:30:33.497" v="343" actId="5793"/>
      <pc:docMkLst>
        <pc:docMk/>
      </pc:docMkLst>
      <pc:sldChg chg="addSp modSp mod">
        <pc:chgData name="Mrs H Reeves" userId="bbb76bf8-574d-4278-971d-91ba1c66a96a" providerId="ADAL" clId="{7D65B0BE-98ED-4B4F-AA5C-D477F0EC8AE7}" dt="2026-09-07T11:30:33.497" v="343" actId="5793"/>
        <pc:sldMkLst>
          <pc:docMk/>
          <pc:sldMk cId="1471176552" sldId="258"/>
        </pc:sldMkLst>
        <pc:spChg chg="mod">
          <ac:chgData name="Mrs H Reeves" userId="bbb76bf8-574d-4278-971d-91ba1c66a96a" providerId="ADAL" clId="{7D65B0BE-98ED-4B4F-AA5C-D477F0EC8AE7}" dt="2026-09-07T11:23:34.906" v="2" actId="1076"/>
          <ac:spMkLst>
            <pc:docMk/>
            <pc:sldMk cId="1471176552" sldId="258"/>
            <ac:spMk id="2" creationId="{FC27E699-EAF8-FCBA-C6AE-68A8CB876E4F}"/>
          </ac:spMkLst>
        </pc:spChg>
        <pc:spChg chg="add mod">
          <ac:chgData name="Mrs H Reeves" userId="bbb76bf8-574d-4278-971d-91ba1c66a96a" providerId="ADAL" clId="{7D65B0BE-98ED-4B4F-AA5C-D477F0EC8AE7}" dt="2026-09-07T11:27:51.891" v="308" actId="255"/>
          <ac:spMkLst>
            <pc:docMk/>
            <pc:sldMk cId="1471176552" sldId="258"/>
            <ac:spMk id="3" creationId="{47CEB0B4-D25B-99AE-9407-0453293E5889}"/>
          </ac:spMkLst>
        </pc:spChg>
        <pc:graphicFrameChg chg="mod modGraphic">
          <ac:chgData name="Mrs H Reeves" userId="bbb76bf8-574d-4278-971d-91ba1c66a96a" providerId="ADAL" clId="{7D65B0BE-98ED-4B4F-AA5C-D477F0EC8AE7}" dt="2026-09-07T11:30:33.497" v="343" actId="5793"/>
          <ac:graphicFrameMkLst>
            <pc:docMk/>
            <pc:sldMk cId="1471176552" sldId="258"/>
            <ac:graphicFrameMk id="5" creationId="{3A9B73CC-E0F4-CA60-EDF9-B28676D25D68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35DCE-3E42-9EAF-B555-5A89EFEF51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4C9F6C-04CD-837F-512C-AC50D4F8DE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B51E1-BFDE-CEDA-9EE9-A1DC75D82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7C61E7-9143-EA62-679F-38163A1C9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BF82F1-122A-E3C5-49BE-E96FCFF7B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63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1CCE4-01A7-1C98-997E-5937BBB58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CC5B6-7D20-58E6-3789-881641541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9A6CC4-5A83-1908-1E92-2ABB30C1E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B54D72-0228-8B51-8F29-8F40DC054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9F0338-F76A-469E-37D4-87CC0A2FB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71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1F419-0D4D-4BE2-2783-C70A04847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21180-C133-1DF7-C49C-C2E9689037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058EB-A365-0A0C-5449-527578C6F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B3DCDB-2708-EF66-0D1B-0E69C7C51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EEB6EB-F215-6E4A-1016-738DA94A4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753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18336-1E26-59CC-E4FA-BE0BF0F4C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BE66E-A4BD-E4C2-22DF-5E2CC7C202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96F0E1-2C76-338A-8951-A7FCFF18A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312C85-3B0A-B14A-6786-E9D0B8700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688545-F609-74DD-32C5-F05CA4597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C46B2-7C26-EAD4-D2C8-0E82358D7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964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CD3DF-0185-F552-751D-3A0509B47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836883-1286-0EA1-EC89-DFCA3C5E4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738B90-51BA-8ACF-E327-BD87854E2F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AD7720-DB29-9AD0-BCE7-12761C1923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5C075F-BB92-BCAB-CB02-5D6A357906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45AD4D-82C7-87A9-FF7B-FE6B5854D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8DB233-F7D7-48BC-1648-EA6A419EF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1FA7DE-A084-F697-A419-BA2551E47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809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97FFD-1C93-2ABD-ABE7-6572BD227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CEBD22-5FBC-3A5C-9F09-66CEB3A07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B65278-B3F7-3369-459F-CE07702DC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5CA286-4D20-C00F-BEC5-F4DE2D944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44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C36248-2C03-BA73-4716-1028B995D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31BB32-B0ED-093A-20A0-E9D4BAB64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44AA55-6D6B-DDAB-24FA-3FE6366CE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3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4DF8A-5DB8-8925-07EC-EADE93273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47B1FA-9D6D-1B9D-95D9-7F17506B79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D79B9F-9A86-95DA-08CB-F24F7FAC1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18AA66-EEE3-EF06-3E85-716C3452D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250AA4-B1D8-82BC-617A-3405DC8BC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0FD944-D9BF-F55D-4FAE-657D20392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572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1EAEA-1D8C-D1C7-861A-986E61202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1B3DC4-7AF0-91EA-7615-BD20D11D95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95E45-4186-83B0-3A24-2282F6BD70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72FCFF-B8F7-93B4-6602-C824AF33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EE9DEA-6972-AF26-822F-E8E54493F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80D526-5402-FA27-8AFD-C36CBBEB6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533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D81E2-FD04-F853-DD35-77AA8B953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631B0C-053C-8E01-95E4-AE92EEB47F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6890FB-15BD-4674-19A0-B943DFB73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B6A1F1-AE8F-CF49-1634-5750B13A5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3440E8-2C2E-C48F-081F-B1E832EF6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010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069625-736E-05D7-0571-80D830AC62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FD5D77-7258-2DAD-607E-E789D60AD2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E00981-5D41-3DC9-7C60-60A159BA8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04781-1691-3729-266B-08521D2E8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98906E-60FD-EE58-0095-6C4BB585B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928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64FC00-24E7-B1DE-C68B-DB7F68AA1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B83B6D-FC66-4F31-FF73-90D5FE9B78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19527D-79F5-FB4C-6136-2EFBB39F2D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9295E5-1770-4F29-BCAE-BA6978CF75B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914B48-121D-1FC0-DC02-AEFEF67186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E8413-5BE7-B907-518E-615DEE2358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708D3D-51BE-46D0-81A1-5FD4B8E61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559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27E699-EAF8-FCBA-C6AE-68A8CB876E4F}"/>
              </a:ext>
            </a:extLst>
          </p:cNvPr>
          <p:cNvSpPr txBox="1"/>
          <p:nvPr/>
        </p:nvSpPr>
        <p:spPr>
          <a:xfrm>
            <a:off x="437214" y="1944242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Sassoon Infant Std" panose="020B0503020103030203" pitchFamily="34" charset="0"/>
              </a:rPr>
              <a:t>Autumn 1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A9B73CC-E0F4-CA60-EDF9-B28676D25D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308388"/>
              </p:ext>
            </p:extLst>
          </p:nvPr>
        </p:nvGraphicFramePr>
        <p:xfrm>
          <a:off x="437214" y="2487580"/>
          <a:ext cx="11317572" cy="3211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6262">
                  <a:extLst>
                    <a:ext uri="{9D8B030D-6E8A-4147-A177-3AD203B41FA5}">
                      <a16:colId xmlns:a16="http://schemas.microsoft.com/office/drawing/2014/main" val="1223470101"/>
                    </a:ext>
                  </a:extLst>
                </a:gridCol>
                <a:gridCol w="1886262">
                  <a:extLst>
                    <a:ext uri="{9D8B030D-6E8A-4147-A177-3AD203B41FA5}">
                      <a16:colId xmlns:a16="http://schemas.microsoft.com/office/drawing/2014/main" val="341286900"/>
                    </a:ext>
                  </a:extLst>
                </a:gridCol>
                <a:gridCol w="1886262">
                  <a:extLst>
                    <a:ext uri="{9D8B030D-6E8A-4147-A177-3AD203B41FA5}">
                      <a16:colId xmlns:a16="http://schemas.microsoft.com/office/drawing/2014/main" val="1469644850"/>
                    </a:ext>
                  </a:extLst>
                </a:gridCol>
                <a:gridCol w="1886262">
                  <a:extLst>
                    <a:ext uri="{9D8B030D-6E8A-4147-A177-3AD203B41FA5}">
                      <a16:colId xmlns:a16="http://schemas.microsoft.com/office/drawing/2014/main" val="3820042279"/>
                    </a:ext>
                  </a:extLst>
                </a:gridCol>
                <a:gridCol w="1886262">
                  <a:extLst>
                    <a:ext uri="{9D8B030D-6E8A-4147-A177-3AD203B41FA5}">
                      <a16:colId xmlns:a16="http://schemas.microsoft.com/office/drawing/2014/main" val="2539516816"/>
                    </a:ext>
                  </a:extLst>
                </a:gridCol>
                <a:gridCol w="1886262">
                  <a:extLst>
                    <a:ext uri="{9D8B030D-6E8A-4147-A177-3AD203B41FA5}">
                      <a16:colId xmlns:a16="http://schemas.microsoft.com/office/drawing/2014/main" val="1802801319"/>
                    </a:ext>
                  </a:extLst>
                </a:gridCol>
              </a:tblGrid>
              <a:tr h="130699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Tested on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Monday 14</a:t>
                      </a:r>
                      <a:r>
                        <a:rPr lang="en-GB" sz="160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September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Tested on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Monday 21</a:t>
                      </a:r>
                      <a:r>
                        <a:rPr kumimoji="0" lang="en-GB" sz="16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st</a:t>
                      </a: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September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Tested on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Monday 28</a:t>
                      </a:r>
                      <a:r>
                        <a:rPr kumimoji="0" lang="en-GB" sz="16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September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Tested on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Monday 5</a:t>
                      </a:r>
                      <a:r>
                        <a:rPr kumimoji="0" lang="en-GB" sz="16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October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Tested on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Monday 12</a:t>
                      </a:r>
                      <a:r>
                        <a:rPr kumimoji="0" lang="en-GB" sz="16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October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Tested on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Monday 2</a:t>
                      </a:r>
                      <a:r>
                        <a:rPr kumimoji="0" lang="en-GB" sz="1600" b="0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nd</a:t>
                      </a:r>
                      <a:r>
                        <a:rPr kumimoji="0" lang="en-GB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</a:t>
                      </a: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November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(After Holidays)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6900991"/>
                  </a:ext>
                </a:extLst>
              </a:tr>
              <a:tr h="1904478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wrist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little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school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wheel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wriggle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accent2"/>
                          </a:solidFill>
                          <a:latin typeface="CCW Cursive Writing 1" panose="03050602040000000000" pitchFamily="66" charset="0"/>
                        </a:rPr>
                        <a:t>because</a:t>
                      </a:r>
                      <a:r>
                        <a:rPr lang="en-GB" sz="1600" dirty="0">
                          <a:solidFill>
                            <a:schemeClr val="accent1"/>
                          </a:solidFill>
                          <a:latin typeface="CCW Cursive Writing 1" panose="03050602040000000000" pitchFamily="66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huff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fizz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powder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hotter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shimmer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accent2"/>
                          </a:solidFill>
                          <a:latin typeface="CCW Cursive Writing 1" panose="03050602040000000000" pitchFamily="66" charset="0"/>
                        </a:rPr>
                        <a:t>children</a:t>
                      </a:r>
                      <a:r>
                        <a:rPr lang="en-GB" sz="1600" dirty="0">
                          <a:solidFill>
                            <a:schemeClr val="accent1"/>
                          </a:solidFill>
                          <a:latin typeface="CCW Cursive Writing 1" panose="03050602040000000000" pitchFamily="66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which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quick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stretch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beach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magic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match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foxes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humming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jumping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wishes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brushing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dropping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hiding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being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having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played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making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CCW Cursive Writing 1" panose="03050602040000000000" pitchFamily="66" charset="0"/>
                        </a:rPr>
                        <a:t>tidied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accent2"/>
                          </a:solidFill>
                          <a:latin typeface="CCW Cursive Writing 1" panose="03050602040000000000" pitchFamily="66" charset="0"/>
                        </a:rPr>
                        <a:t>door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accent2"/>
                          </a:solidFill>
                          <a:latin typeface="CCW Cursive Writing 1" panose="03050602040000000000" pitchFamily="66" charset="0"/>
                        </a:rPr>
                        <a:t>floor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accent2"/>
                          </a:solidFill>
                          <a:latin typeface="CCW Cursive Writing 1" panose="03050602040000000000" pitchFamily="66" charset="0"/>
                        </a:rPr>
                        <a:t>poor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accent2"/>
                          </a:solidFill>
                          <a:latin typeface="CCW Cursive Writing 1" panose="03050602040000000000" pitchFamily="66" charset="0"/>
                        </a:rPr>
                        <a:t>should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accent2"/>
                          </a:solidFill>
                          <a:latin typeface="CCW Cursive Writing 1" panose="03050602040000000000" pitchFamily="66" charset="0"/>
                        </a:rPr>
                        <a:t>could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accent2"/>
                          </a:solidFill>
                          <a:latin typeface="CCW Cursive Writing 1" panose="03050602040000000000" pitchFamily="66" charset="0"/>
                        </a:rPr>
                        <a:t>would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9632518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7CEB0B4-D25B-99AE-9407-0453293E5889}"/>
              </a:ext>
            </a:extLst>
          </p:cNvPr>
          <p:cNvSpPr txBox="1"/>
          <p:nvPr/>
        </p:nvSpPr>
        <p:spPr>
          <a:xfrm>
            <a:off x="437214" y="365392"/>
            <a:ext cx="1131757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Spellings – Autumn 1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Bridge to Spelling – Mrs Reeves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The spellings below are for this half term and will be tested on the date shown. Tricky words are shown in red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176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1321</TotalTime>
  <Words>105</Words>
  <Application>Microsoft Office PowerPoint</Application>
  <PresentationFormat>Widescreen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CCW Cursive Writing 1</vt:lpstr>
      <vt:lpstr>Comic Sans MS</vt:lpstr>
      <vt:lpstr>Sassoon Infant Std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L Withers</dc:creator>
  <cp:lastModifiedBy>Mrs K Hinchley</cp:lastModifiedBy>
  <cp:revision>24</cp:revision>
  <cp:lastPrinted>2026-09-09T21:07:02Z</cp:lastPrinted>
  <dcterms:created xsi:type="dcterms:W3CDTF">2025-07-28T16:00:40Z</dcterms:created>
  <dcterms:modified xsi:type="dcterms:W3CDTF">2026-09-09T21:07:51Z</dcterms:modified>
</cp:coreProperties>
</file>