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10799763" cy="7559675"/>
  <p:notesSz cx="6889750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140ABB-EC2E-4DED-A857-D18CF9F7EF48}" v="1" dt="2025-09-07T18:27:58.0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9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00" cy="3600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Hinchley" userId="ace4a4b92b22e00c" providerId="LiveId" clId="{4858D83E-D43B-4938-ABE4-1FA52A93B798}"/>
    <pc:docChg chg="custSel modSld">
      <pc:chgData name="Kate Hinchley" userId="ace4a4b92b22e00c" providerId="LiveId" clId="{4858D83E-D43B-4938-ABE4-1FA52A93B798}" dt="2025-09-11T21:17:14.927" v="115" actId="20577"/>
      <pc:docMkLst>
        <pc:docMk/>
      </pc:docMkLst>
      <pc:sldChg chg="modSp mod">
        <pc:chgData name="Kate Hinchley" userId="ace4a4b92b22e00c" providerId="LiveId" clId="{4858D83E-D43B-4938-ABE4-1FA52A93B798}" dt="2025-09-11T21:17:14.927" v="115" actId="20577"/>
        <pc:sldMkLst>
          <pc:docMk/>
          <pc:sldMk cId="720542490" sldId="258"/>
        </pc:sldMkLst>
        <pc:spChg chg="mod">
          <ac:chgData name="Kate Hinchley" userId="ace4a4b92b22e00c" providerId="LiveId" clId="{4858D83E-D43B-4938-ABE4-1FA52A93B798}" dt="2025-09-11T21:17:14.927" v="115" actId="20577"/>
          <ac:spMkLst>
            <pc:docMk/>
            <pc:sldMk cId="720542490" sldId="258"/>
            <ac:spMk id="21" creationId="{00000000-0000-0000-0000-000000000000}"/>
          </ac:spMkLst>
        </pc:spChg>
        <pc:graphicFrameChg chg="mod modGraphic">
          <ac:chgData name="Kate Hinchley" userId="ace4a4b92b22e00c" providerId="LiveId" clId="{4858D83E-D43B-4938-ABE4-1FA52A93B798}" dt="2025-09-07T18:30:55.874" v="111" actId="113"/>
          <ac:graphicFrameMkLst>
            <pc:docMk/>
            <pc:sldMk cId="720542490" sldId="258"/>
            <ac:graphicFrameMk id="2" creationId="{FFD1BB33-DBEA-929E-5674-83D7B63CCB39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237197"/>
            <a:ext cx="9179799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970580"/>
            <a:ext cx="8099822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947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277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59" y="1884671"/>
            <a:ext cx="9314796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59" y="5059035"/>
            <a:ext cx="9314796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509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0" y="2012414"/>
            <a:ext cx="4589899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166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402484"/>
            <a:ext cx="9314796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853171"/>
            <a:ext cx="4568805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761381"/>
            <a:ext cx="4568805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1" y="1853171"/>
            <a:ext cx="4591306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1" y="2761381"/>
            <a:ext cx="4591306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588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7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959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088455"/>
            <a:ext cx="546738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57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0" y="503978"/>
            <a:ext cx="3483205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088455"/>
            <a:ext cx="546738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0" y="2267902"/>
            <a:ext cx="3483205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35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792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1" y="402483"/>
            <a:ext cx="2328699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4" y="402483"/>
            <a:ext cx="6851100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110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4" y="402484"/>
            <a:ext cx="9314796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4" y="2012414"/>
            <a:ext cx="931479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C11F9-83AC-4185-AF70-118E087F40D6}" type="datetimeFigureOut">
              <a:rPr lang="en-GB" smtClean="0"/>
              <a:t>06/09/2026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2" y="7006700"/>
            <a:ext cx="364492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2" y="7006700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C97E1-6DC9-4F4D-B971-9AF59A41A2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0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CB41AE-76B8-FD63-ED4E-7E8E9C3CAC30}"/>
              </a:ext>
            </a:extLst>
          </p:cNvPr>
          <p:cNvSpPr>
            <a:spLocks/>
          </p:cNvSpPr>
          <p:nvPr/>
        </p:nvSpPr>
        <p:spPr>
          <a:xfrm>
            <a:off x="285620" y="207297"/>
            <a:ext cx="10228521" cy="7145079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407555" y="958323"/>
            <a:ext cx="9984650" cy="688329"/>
          </a:xfrm>
          <a:prstGeom prst="roundRect">
            <a:avLst/>
          </a:prstGeom>
          <a:solidFill>
            <a:schemeClr val="bg1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Spellings – Autumn 1</a:t>
            </a:r>
          </a:p>
          <a:p>
            <a:pPr algn="just"/>
            <a:r>
              <a:rPr lang="en-US" sz="2400" b="1" dirty="0">
                <a:solidFill>
                  <a:schemeClr val="tx1"/>
                </a:solidFill>
                <a:latin typeface="Dreaming Outloud Pro" panose="03050502040302030504" pitchFamily="66" charset="0"/>
                <a:cs typeface="Dreaming Outloud Pro" panose="03050502040302030504" pitchFamily="66" charset="0"/>
              </a:rPr>
              <a:t>Phase 2/3 – Miss Maresca 	</a:t>
            </a:r>
            <a:r>
              <a:rPr lang="en-US" b="1" dirty="0">
                <a:solidFill>
                  <a:schemeClr val="tx1"/>
                </a:solidFill>
                <a:latin typeface="Twinkl Precursive" panose="02000000000000000000" pitchFamily="2" charset="0"/>
              </a:rPr>
              <a:t>				      </a:t>
            </a:r>
          </a:p>
          <a:p>
            <a:pPr algn="just"/>
            <a:endParaRPr lang="en-US" dirty="0">
              <a:solidFill>
                <a:schemeClr val="tx1"/>
              </a:solidFill>
              <a:latin typeface="Twinkl Precursive" panose="02000000000000000000" pitchFamily="2" charset="0"/>
            </a:endParaRP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The spellings below are for this half term and will be tested on the date shown. 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Your child has learnt these words in their phonics lessons during the previous week.</a:t>
            </a:r>
          </a:p>
          <a:p>
            <a:pPr algn="just"/>
            <a:r>
              <a:rPr lang="en-US" dirty="0">
                <a:solidFill>
                  <a:schemeClr val="tx1"/>
                </a:solidFill>
                <a:latin typeface="Twinkl" panose="02000000000000000000" pitchFamily="2" charset="0"/>
              </a:rPr>
              <a:t>Tricky words are in bold.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FD1BB33-DBEA-929E-5674-83D7B63CCB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204657"/>
              </p:ext>
            </p:extLst>
          </p:nvPr>
        </p:nvGraphicFramePr>
        <p:xfrm>
          <a:off x="1456972" y="2506941"/>
          <a:ext cx="7885815" cy="3543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7163">
                  <a:extLst>
                    <a:ext uri="{9D8B030D-6E8A-4147-A177-3AD203B41FA5}">
                      <a16:colId xmlns:a16="http://schemas.microsoft.com/office/drawing/2014/main" val="152081590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333522379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889642734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299021395"/>
                    </a:ext>
                  </a:extLst>
                </a:gridCol>
                <a:gridCol w="1577163">
                  <a:extLst>
                    <a:ext uri="{9D8B030D-6E8A-4147-A177-3AD203B41FA5}">
                      <a16:colId xmlns:a16="http://schemas.microsoft.com/office/drawing/2014/main" val="5344737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14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21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st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28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September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 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5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Monday</a:t>
                      </a:r>
                    </a:p>
                    <a:p>
                      <a:pPr algn="ctr"/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12</a:t>
                      </a:r>
                      <a:r>
                        <a:rPr lang="en-US" sz="1600" b="1" baseline="30000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th</a:t>
                      </a: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Dreaming Outloud Pro" panose="03050502040302030504" pitchFamily="66" charset="0"/>
                          <a:cs typeface="Dreaming Outloud Pro" panose="03050502040302030504" pitchFamily="66" charset="0"/>
                        </a:rPr>
                        <a:t> October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Dreaming Outloud Pro" panose="03050502040302030504" pitchFamily="66" charset="0"/>
                        <a:cs typeface="Dreaming Outloud Pro" panose="03050502040302030504" pitchFamily="66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111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j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cat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top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bed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ten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v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w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x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y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yes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z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 err="1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qu</a:t>
                      </a:r>
                      <a:endParaRPr lang="en-GB" dirty="0">
                        <a:solidFill>
                          <a:schemeClr val="tx1"/>
                        </a:solidFill>
                        <a:latin typeface="Twinkl Precursive" panose="02000000000000000000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 err="1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ch</a:t>
                      </a:r>
                      <a:endParaRPr lang="en-GB" dirty="0">
                        <a:solidFill>
                          <a:schemeClr val="tx1"/>
                        </a:solidFill>
                        <a:latin typeface="Twinkl Precursive" panose="02000000000000000000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can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and</a:t>
                      </a:r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 err="1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sh</a:t>
                      </a:r>
                      <a:endParaRPr lang="en-GB" dirty="0">
                        <a:solidFill>
                          <a:schemeClr val="tx1"/>
                        </a:solidFill>
                        <a:latin typeface="Twinkl Precursive" panose="02000000000000000000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 err="1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th</a:t>
                      </a:r>
                      <a:endParaRPr lang="en-GB" dirty="0">
                        <a:solidFill>
                          <a:schemeClr val="tx1"/>
                        </a:solidFill>
                        <a:latin typeface="Twinkl Precursive" panose="02000000000000000000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ng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 err="1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nk</a:t>
                      </a:r>
                      <a:endParaRPr lang="en-GB" dirty="0">
                        <a:solidFill>
                          <a:schemeClr val="tx1"/>
                        </a:solidFill>
                        <a:latin typeface="Twinkl Precursive" panose="02000000000000000000" pitchFamily="2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he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cups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ring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mum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buzz</a:t>
                      </a:r>
                    </a:p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GB" b="0" dirty="0">
                          <a:solidFill>
                            <a:schemeClr val="tx1"/>
                          </a:solidFill>
                          <a:latin typeface="Twinkl Precursive" panose="02000000000000000000" pitchFamily="2" charset="0"/>
                        </a:rPr>
                        <a:t>fish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40951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5424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384</TotalTime>
  <Words>93</Words>
  <Application>Microsoft Office PowerPoint</Application>
  <PresentationFormat>Custom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Dreaming Outloud Pro</vt:lpstr>
      <vt:lpstr>Twinkl</vt:lpstr>
      <vt:lpstr>Twinkl Precursive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Hinchley</dc:creator>
  <cp:lastModifiedBy>Mrs K Hinchley</cp:lastModifiedBy>
  <cp:revision>16</cp:revision>
  <cp:lastPrinted>2026-09-06T20:38:58Z</cp:lastPrinted>
  <dcterms:created xsi:type="dcterms:W3CDTF">2015-09-22T19:51:25Z</dcterms:created>
  <dcterms:modified xsi:type="dcterms:W3CDTF">2026-09-06T20:39:39Z</dcterms:modified>
</cp:coreProperties>
</file>